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0DF9-2540-4632-A0E6-7D612DD1F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AA350-C390-4568-B310-F0D2EA332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8C1C-E847-4BEF-9F58-8FD52647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E34FB-D6BC-427E-B20C-1EB4050D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7038-10BC-4644-9111-BA7610FE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030A-FDFE-4F9C-BB8E-69C4746F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22CBC-5612-4604-AE41-DE1CD3F00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8BC87-0D49-40F3-AF62-5149C4EC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0ACF-5B79-48BE-BA14-549BFEDC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47A67-0CA5-4A77-A9C4-48015C7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2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6ECFD-6B1C-49C6-BEA4-A824CCB9F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51EB2-464B-4F32-9D3C-E43AB9A7D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A9555-98A7-4368-83E2-441A3D48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433D6-5A7A-4564-B85B-64B5890B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B7CA1-5E75-4B0A-AFB8-E09F3FEB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81CF-45A8-48E4-AD02-57A8A73B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6D53-77C5-4662-870A-D3FD1A39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4230-1754-4307-AF9C-44AD78FF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7122-AD5F-4CBF-A7E0-E7293164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8B4E4-27D0-4185-82F8-309A4A87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95BA-F642-4CE0-8EBA-85AE01D3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D6B6-7572-4084-B95B-D96EA2B3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D2439-1587-4489-99C9-EC92BF41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5EE37-EDE4-417E-A1D6-DD43FD07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0CC26-40AD-4CE2-AB14-C5261F63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D2BA-1F80-498A-8473-F80DEA57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F0FA-4D02-4910-853A-2D51A5D80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6161A-BE28-4D82-8D62-6D2C1B9C1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E97A8-97C7-43AB-8597-0A78A2D9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D6A8E-87E4-4C04-816B-6523D130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084F6-9DB2-48D8-88C3-656DB09A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20BA-EA65-47DC-98AA-A594DB41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C7ECF-9EEF-4894-A057-D1AD7293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195C-6B7A-4AC8-83FB-1C8388BA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C5218-1D00-473A-BC7D-2A1987F48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6BC0B-3745-4472-B02C-26DBBD951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DFEE-B663-49BB-9E5F-9B37598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54036-62B5-47C0-9F77-6DF2DD8C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8D1F9-5D84-4626-AB0B-F9408D84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0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E66-1E8C-4E6D-9F33-CA9B681CF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677B7-D202-4F83-BAB3-CE605EC4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4FC3C-29D6-4D56-A680-98318D26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6A241-D7DD-4657-B11D-B07011C4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83487-4293-46D5-8703-9C3DCFA5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415E6-6E3A-4A65-A73D-0515FAC0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81847-F817-4ED8-A3EE-0445EBA6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DED-846D-49EA-B019-94EDD750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13D3-CA59-4547-955F-F88A90BF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53414-4F24-4F2F-AD45-74E01F69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0F116-61D7-443B-9689-B1AC4F50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EC156-2D14-4075-B293-B70EC9BC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5790-04F0-4F3A-A9A0-A9143E13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9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115F-262D-47B5-82E7-A97A2BE7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1075D-75BF-4AEA-AA67-017F4CF10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B602E-5E68-439E-8A7F-C220793BA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2A382-3281-4271-97C3-D93A780D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3C496-FA50-4D9B-A486-EEE689FD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0C2EE-8D2C-4D17-BA44-64075DDF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50BB2-413A-4724-A983-EE742847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28F84-8501-407F-AE7C-16AE0DB8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660E-FEAD-43C3-8716-E1E79DCD3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052E2-0557-4A24-97FA-B1D082EB98C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A91A1-6B0A-4CC8-9EFD-9AB1CD440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75D43-EB1A-40B5-9DC0-3430D282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5AA0-4779-4054-B452-01E1A828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7E930B-B468-4F4A-8AD2-FF0B54CE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2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BD64234-2995-4120-BBCF-D3F6C081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13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6B3DEED-E11A-4F20-8BE1-DF98055D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4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53E9F4C-E2EB-4883-80D2-B8A63580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68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A125191-F2CA-42AA-B473-8A42CD2B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3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23B8446-C898-430B-9BD6-3B6C845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29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C0D216B-D8B2-4954-B159-27EEDC05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6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59FD5D6-E733-4260-841B-5E12C91C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2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14F032E-0727-415B-8FB0-4737AFEE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7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48A6A8E7-F8BE-4804-A09E-30C28874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1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F6797D7-2EB8-4C50-933A-FE242CF7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1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EAF7BAC-4BD6-44E5-B48F-5A89D560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57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48A1EFD-3D89-4C7C-BA5A-F61871BC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22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22D2D9C-F28A-4F81-B47D-AC0A656E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3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E5B318B-B80B-4F16-B6C4-ECCB4F5B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872124A-5CD3-414C-9E80-7C475F00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5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11ACD8A3-2F34-479C-96F8-571CA59C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60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7062AC29-506D-4B60-B601-9A6ABC26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" y="0"/>
            <a:ext cx="12186557" cy="68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7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70B3336-590D-4024-9C83-DF1B06F0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7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757BB64B-DBCF-44DD-A9E8-5E775766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342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2AC58BEB-D1EF-4AA9-BBE6-2483836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3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5A09CD3-8133-46B1-BAF5-74B6A131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1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795D0D-30CE-41F2-BF6B-22BDC0E8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A615F78F-8BDA-4BF7-9B33-5411BF07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3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FAB4417E-94BA-4BAD-A959-8F9A2718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3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90CB450B-8806-444F-AF5A-2429BF4AB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90D68457-9A06-4E79-B745-A3D98960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102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BD075352-7079-49D5-8F36-4FC2F2F2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33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0499079A-53FE-4F68-9779-85297F57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51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637956D5-FE31-472B-ACD0-9B0EEA78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9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3AB160-B0DC-4ED4-8062-3DBA54EFA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9ED3A09-ADA6-4037-9D80-4C06F4F3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68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5A5A6E-2629-4B12-865E-A7E76CBB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4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27E2FFD-13C4-451E-8421-4E748755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6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71C928-F2B9-445C-A7D1-19C606A4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54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58C6A1F-7244-4EE5-A3E2-21E574E0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3</cp:revision>
  <dcterms:created xsi:type="dcterms:W3CDTF">2021-03-18T22:21:57Z</dcterms:created>
  <dcterms:modified xsi:type="dcterms:W3CDTF">2021-03-18T22:41:08Z</dcterms:modified>
</cp:coreProperties>
</file>